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68" r:id="rId2"/>
    <p:sldId id="269" r:id="rId3"/>
  </p:sldIdLst>
  <p:sldSz cx="9144000" cy="6858000" type="screen4x3"/>
  <p:notesSz cx="7053263" cy="93091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48" autoAdjust="0"/>
    <p:restoredTop sz="94660"/>
  </p:normalViewPr>
  <p:slideViewPr>
    <p:cSldViewPr>
      <p:cViewPr varScale="1">
        <p:scale>
          <a:sx n="109" d="100"/>
          <a:sy n="109" d="100"/>
        </p:scale>
        <p:origin x="-3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126BC3B4-574B-4673-8A1A-32891327492F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BD94383A-465E-4BD5-8C3E-705248872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78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C123F527-D035-4AAA-A9B9-03B492913D10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79347A4C-7B15-4849-AF32-2900D60D3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95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137F5-2652-486D-B481-37F62FBCC1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91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137F5-2652-486D-B481-37F62FBCC1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91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16" y="2286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16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62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solidFill>
            <a:schemeClr val="bg1"/>
          </a:solidFill>
          <a:ln>
            <a:noFill/>
          </a:ln>
          <a:effectLst>
            <a:innerShdw blurRad="63500" dist="114300" dir="5400000">
              <a:srgbClr val="C00000">
                <a:alpha val="95000"/>
              </a:srgbClr>
            </a:innerShdw>
          </a:effectLst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chemeClr val="bg1"/>
          </a:solidFill>
          <a:ln>
            <a:noFill/>
          </a:ln>
          <a:effectLst>
            <a:innerShdw blurRad="63500" dist="114300" dir="5400000">
              <a:srgbClr val="C00000">
                <a:alpha val="95000"/>
              </a:srgbClr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400"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0"/>
              </a:spcBef>
              <a:buNone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55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7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002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57" y="2286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0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46" y="26670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79" y="4343400"/>
            <a:ext cx="4572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9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88" y="16764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4572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818" y="1606550"/>
            <a:ext cx="4572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8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14" y="13716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57" y="3048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  <p:pic>
        <p:nvPicPr>
          <p:cNvPr id="22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1871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25" y="1524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  <p:pic>
        <p:nvPicPr>
          <p:cNvPr id="23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158"/>
            <a:ext cx="9144000" cy="69491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hyperlink" Target="http://sciencecases.lib.buffalo.edu/cs/collection/detail.asp?case_id=450&amp;id=450" TargetMode="Externa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 rot="5400000">
            <a:off x="-1374856" y="1295846"/>
            <a:ext cx="4876801" cy="2073481"/>
          </a:xfrm>
          <a:prstGeom prst="rtTriangle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>
            <a:off x="0" y="304800"/>
            <a:ext cx="2362200" cy="6553200"/>
          </a:xfrm>
          <a:prstGeom prst="rtTriangle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76200"/>
            <a:ext cx="4191000" cy="147002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Integumentary Case Studies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2400"/>
            <a:ext cx="3276600" cy="12820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8513" y="2743200"/>
            <a:ext cx="666271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links on the following pages will take you to relevant and rigorous case studies revolving around blood components. These case studies are problem-based case studies and are used to enhance your education by practical applications to real-life scenarios.</a:t>
            </a:r>
          </a:p>
          <a:p>
            <a:endParaRPr lang="en-US" sz="1600" dirty="0"/>
          </a:p>
          <a:p>
            <a:r>
              <a:rPr lang="en-US" sz="1600" dirty="0"/>
              <a:t>The mission of the </a:t>
            </a:r>
            <a:r>
              <a:rPr lang="en-US" sz="1600" b="1" u="sng" dirty="0"/>
              <a:t>National Center for Case Study Teaching in Science at the University at Buffalo </a:t>
            </a:r>
            <a:r>
              <a:rPr lang="en-US" sz="1600" dirty="0"/>
              <a:t>is to promote the development and dissemination of materials and practices for case teaching in the sciences.  The website provides access to an award-winning collection of peer-reviewed case studies. </a:t>
            </a:r>
          </a:p>
          <a:p>
            <a:endParaRPr lang="en-US" sz="1600" dirty="0"/>
          </a:p>
          <a:p>
            <a:r>
              <a:rPr lang="en-US" sz="1600" dirty="0"/>
              <a:t>In order to use the site and gain access to the answer key, you must apply for a login and password on the University of Buffalo site.</a:t>
            </a:r>
          </a:p>
          <a:p>
            <a:r>
              <a:rPr lang="en-US" sz="2200" dirty="0"/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58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 rot="5400000">
            <a:off x="-1374856" y="1295846"/>
            <a:ext cx="4876801" cy="2073481"/>
          </a:xfrm>
          <a:prstGeom prst="rtTriangle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>
            <a:off x="0" y="304800"/>
            <a:ext cx="2362200" cy="6553200"/>
          </a:xfrm>
          <a:prstGeom prst="rtTriangle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76200"/>
            <a:ext cx="4191000" cy="147002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Integumentary Case Studies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2400"/>
            <a:ext cx="3276600" cy="12820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2743200"/>
            <a:ext cx="71627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Case study # 1: The link below will take you to an abstract of  </a:t>
            </a:r>
          </a:p>
          <a:p>
            <a:r>
              <a:rPr lang="en-US" sz="2200" dirty="0" smtClean="0">
                <a:hlinkClick r:id="rId6"/>
              </a:rPr>
              <a:t>Lost in the Desert! - National Center for Case Study Teaching in Science</a:t>
            </a:r>
            <a:endParaRPr lang="en-US" sz="2200" dirty="0" smtClean="0"/>
          </a:p>
          <a:p>
            <a:pPr marL="457200" indent="-457200">
              <a:buAutoNum type="arabicParenR"/>
            </a:pPr>
            <a:r>
              <a:rPr lang="en-US" sz="2200" dirty="0" smtClean="0"/>
              <a:t>Read the abstract of the case</a:t>
            </a:r>
          </a:p>
          <a:p>
            <a:pPr marL="457200" indent="-457200">
              <a:buAutoNum type="arabicParenR"/>
            </a:pPr>
            <a:r>
              <a:rPr lang="en-US" sz="2200" dirty="0" smtClean="0"/>
              <a:t>Read the learning objectives</a:t>
            </a:r>
          </a:p>
          <a:p>
            <a:pPr marL="457200" indent="-457200">
              <a:buAutoNum type="arabicParenR"/>
            </a:pPr>
            <a:r>
              <a:rPr lang="en-US" sz="2200" dirty="0" smtClean="0"/>
              <a:t>Download the case and complete</a:t>
            </a:r>
            <a:endParaRPr 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438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ATION_ID" val="6300"/>
  <p:tag name="ARTICULATE_PROJECT_CHECK" val="0"/>
  <p:tag name="ART_ENCODE_TYPE" val="0"/>
  <p:tag name="ART_ENCODE_INDEX" val="1"/>
  <p:tag name="PUBLISH_TITLE" val="AnatomyBlood"/>
  <p:tag name="ARTICULATE_PUBLISH_PATH" val="C:\Users\Brock.Rops\Documents\My Articulate Projects"/>
  <p:tag name="ARTICULATE_LOGO" val="AHEC logo.jpg"/>
  <p:tag name="ARTICULATE_PRESENTER" val="(None selected)"/>
  <p:tag name="ARTICULATE_PRESENTER_GUID" val="9869030842"/>
  <p:tag name="ARTICULATE_LMS" val="0"/>
  <p:tag name="ARTICULATE_TEMPLATE" val="Corporate Communications"/>
  <p:tag name="ARTICULATE_TEMPLATE_GUID" val="1a000000-6000-0000-b000-000000000001"/>
  <p:tag name="LMS_PUBLISH" val="No"/>
  <p:tag name="PRESENTER_PREVIEW_MODE" val="0"/>
  <p:tag name="PRESENTER_PREVIEW_START" val="1"/>
  <p:tag name="PLAYERLOGOHEIGHT" val="484"/>
  <p:tag name="PLAYERLOGOWIDTH" val="1237"/>
  <p:tag name="LAUNCHINNEWWINDOW" val="0"/>
  <p:tag name="LASTPUBLISHED" val="C:\Users\Brock.Rops\Documents\My Articulate Projects\AnatomyBlood\player.html"/>
  <p:tag name="ARTICULATE_PRESENTER_VERSION" val="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ELAPSEDTIME" val="29.5"/>
  <p:tag name="ANNOTATION_COUNT" val="0"/>
  <p:tag name="ARTICULATE_SLIDE_NAV" val="1"/>
  <p:tag name="ARTICULATE_SLIDE_GUID" val="74f2fafb-1a1e-4274-951a-b383ea1fac5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VdD6Krlx_files\slide0001_image001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vdZw157p_files\slide0001_image001.p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myMjcwGn_files\slide0001_image001.p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8sfhzws9_files\slide0001_image001.p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vfNs868h_files\slide0001_image001.p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QAFaaRPP_files\slide0001_image001.pn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8y5GwBnU_files\slide0001_image001.pn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ELAPSEDTIME" val="29.5"/>
  <p:tag name="ANNOTATION_COUNT" val="0"/>
  <p:tag name="ARTICULATE_SLIDE_NAV" val="1"/>
  <p:tag name="ARTICULATE_SLIDE_GUID" val="74f2fafb-1a1e-4274-951a-b383ea1fac5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VdD6Krlx_files\slide0001_image001.jpg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3282</TotalTime>
  <Words>128</Words>
  <Application>Microsoft Office PowerPoint</Application>
  <PresentationFormat>On-screen Show (4:3)</PresentationFormat>
  <Paragraphs>15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Civic</vt:lpstr>
      <vt:lpstr>Integumentary Case Studies</vt:lpstr>
      <vt:lpstr>Integumentary Case Studies</vt:lpstr>
    </vt:vector>
  </TitlesOfParts>
  <Company>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Kemnitz, Jason J</dc:creator>
  <cp:lastModifiedBy>Reuman, Katie</cp:lastModifiedBy>
  <cp:revision>115</cp:revision>
  <cp:lastPrinted>2011-08-01T18:07:00Z</cp:lastPrinted>
  <dcterms:created xsi:type="dcterms:W3CDTF">2011-05-31T14:41:55Z</dcterms:created>
  <dcterms:modified xsi:type="dcterms:W3CDTF">2016-12-02T20:41:19Z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AnatomyBlood</vt:lpwstr>
  </property>
  <property fmtid="{D5CDD505-2E9C-101B-9397-08002B2CF9AE}" pid="4" name="ArticulateGUID">
    <vt:lpwstr>BD211576-BE59-4C16-B813-CF53A8FFA2E2</vt:lpwstr>
  </property>
  <property fmtid="{D5CDD505-2E9C-101B-9397-08002B2CF9AE}" pid="5" name="ArticulateProjectFull">
    <vt:lpwstr>C:\Users\Brock.Rops\Desktop\HOTT Lesson Plans\Anatomy\CasestudiesIntegumentarysystem.ppta</vt:lpwstr>
  </property>
</Properties>
</file>