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8" r:id="rId2"/>
    <p:sldId id="269" r:id="rId3"/>
  </p:sldIdLst>
  <p:sldSz cx="9144000" cy="6858000" type="screen4x3"/>
  <p:notesSz cx="7053263" cy="93091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8" autoAdjust="0"/>
    <p:restoredTop sz="94660"/>
  </p:normalViewPr>
  <p:slideViewPr>
    <p:cSldViewPr>
      <p:cViewPr varScale="1">
        <p:scale>
          <a:sx n="111" d="100"/>
          <a:sy n="111" d="100"/>
        </p:scale>
        <p:origin x="-13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26BC3B4-574B-4673-8A1A-32891327492F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D94383A-465E-4BD5-8C3E-705248872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123F527-D035-4AAA-A9B9-03B492913D10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9347A4C-7B15-4849-AF32-2900D60D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37F5-2652-486D-B481-37F62FBCC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37F5-2652-486D-B481-37F62FBCC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0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solidFill>
            <a:schemeClr val="bg1"/>
          </a:solidFill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6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1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solidFill>
            <a:schemeClr val="bg1"/>
          </a:solidFill>
          <a:effectLst>
            <a:innerShdw blurRad="63500" dist="114300" dir="10800000">
              <a:srgbClr val="C00000">
                <a:alpha val="95000"/>
              </a:srgbClr>
            </a:innerShdw>
          </a:effectLst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solidFill>
            <a:schemeClr val="bg1"/>
          </a:solidFill>
          <a:effectLst>
            <a:innerShdw blurRad="63500" dist="114300" dir="10800000">
              <a:srgbClr val="C00000">
                <a:alpha val="95000"/>
              </a:srgbClr>
            </a:innerShdw>
          </a:effectLst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0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00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7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0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marL="342900" lvl="0" indent="-342900">
              <a:buFont typeface="Arial" pitchFamily="34" charset="0"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819400"/>
            <a:ext cx="7772400" cy="1500187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00" smtClean="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" y="26670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9" y="434340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73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marL="342900" lvl="0" indent="-342900">
              <a:buFont typeface="Arial" pitchFamily="34" charset="0"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00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00" dirty="0" smtClean="0">
                <a:latin typeface="+mj-lt"/>
                <a:ea typeface="+mj-ea"/>
                <a:cs typeface="+mj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8" y="1676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18" y="160655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96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marL="342900" lvl="0" indent="-342900">
              <a:buFont typeface="Arial" pitchFamily="34" charset="0"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smtClean="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dirty="0" smtClean="0">
                <a:latin typeface="+mj-lt"/>
                <a:ea typeface="+mj-ea"/>
                <a:cs typeface="+mj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dirty="0" smtClean="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dirty="0" smtClean="0">
                <a:latin typeface="+mj-lt"/>
                <a:ea typeface="+mj-ea"/>
                <a:cs typeface="+mj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4" y="1371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7" y="3048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1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marL="342900" lvl="0" indent="-342900">
              <a:buFont typeface="Arial" pitchFamily="34" charset="0"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5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7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bg1"/>
          </a:solidFill>
          <a:effectLst>
            <a:innerShdw blurRad="63500" dist="50800" dir="5400000">
              <a:srgbClr val="C00000">
                <a:alpha val="95000"/>
              </a:srgbClr>
            </a:innerShdw>
          </a:effectLst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solidFill>
            <a:schemeClr val="bg1"/>
          </a:solidFill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chemeClr val="bg1"/>
          </a:solidFill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1871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5" y="152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9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bg1"/>
          </a:solidFill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solidFill>
            <a:schemeClr val="bg1"/>
          </a:solidFill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2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10177-1AC6-41C9-B6EC-E0B713D2975B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158"/>
            <a:ext cx="9144000" cy="694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http://sciencecases.lib.buffalo.edu/cs/collection/detail.asp?case_id=202&amp;id=202" TargetMode="Externa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374856" y="1295846"/>
            <a:ext cx="4876801" cy="2073481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0" y="304800"/>
            <a:ext cx="2362200" cy="6553200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41910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Muscular System Case Studies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276600" cy="128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0284" y="1828800"/>
            <a:ext cx="66627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links on the following pages will take you to relevant and rigorous case studies revolving around blood components. These case studies are problem-based case studies and are used to enhance your education by practical applications to real-life scenarios.</a:t>
            </a:r>
          </a:p>
          <a:p>
            <a:endParaRPr lang="en-US" sz="2000" dirty="0"/>
          </a:p>
          <a:p>
            <a:r>
              <a:rPr lang="en-US" sz="2000" dirty="0"/>
              <a:t>The mission of the </a:t>
            </a:r>
            <a:r>
              <a:rPr lang="en-US" sz="2000" b="1" u="sng" dirty="0"/>
              <a:t>National Center for Case Study Teaching in Science at the University at Buffalo </a:t>
            </a:r>
            <a:r>
              <a:rPr lang="en-US" sz="2000" dirty="0"/>
              <a:t>is to promote the development and dissemination of materials and practices for case teaching in the sciences.  The website provides access to an award-winning collection of peer-reviewed case studies. </a:t>
            </a:r>
          </a:p>
          <a:p>
            <a:endParaRPr lang="en-US" sz="2000" dirty="0"/>
          </a:p>
          <a:p>
            <a:r>
              <a:rPr lang="en-US" sz="2000" dirty="0"/>
              <a:t>In order to use the site and gain access to the answer key, you must apply for a login and password on the University of Buffalo site.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8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374856" y="1295846"/>
            <a:ext cx="4876801" cy="2073481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0" y="304800"/>
            <a:ext cx="2362200" cy="6553200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41910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Muscular System Case Studies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276600" cy="128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828800"/>
            <a:ext cx="7162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Case study # 1: The link below will take you to an abstract of</a:t>
            </a:r>
          </a:p>
          <a:p>
            <a:r>
              <a:rPr lang="en-US" sz="2200" dirty="0" smtClean="0">
                <a:hlinkClick r:id="rId6"/>
              </a:rPr>
              <a:t>The Tired Swimmer - National Center for Case Study Teaching in Science</a:t>
            </a:r>
            <a:endParaRPr lang="en-US" sz="2200" dirty="0" smtClean="0"/>
          </a:p>
          <a:p>
            <a:pPr marL="457200" indent="-457200">
              <a:buAutoNum type="arabicParenR"/>
            </a:pPr>
            <a:r>
              <a:rPr lang="en-US" sz="2200" dirty="0" smtClean="0"/>
              <a:t>Read the abstract of the case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Read the learning objectives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Download the case and complete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3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6300"/>
  <p:tag name="ARTICULATE_PROJECT_CHECK" val="0"/>
  <p:tag name="ART_ENCODE_TYPE" val="0"/>
  <p:tag name="ART_ENCODE_INDEX" val="1"/>
  <p:tag name="PUBLISH_TITLE" val="AnatomyBlood"/>
  <p:tag name="ARTICULATE_PUBLISH_PATH" val="C:\Users\Brock.Rops\Documents\My Articulate Projects"/>
  <p:tag name="ARTICULATE_LOGO" val="AHEC logo.jpg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No"/>
  <p:tag name="PRESENTER_PREVIEW_MODE" val="0"/>
  <p:tag name="PRESENTER_PREVIEW_START" val="1"/>
  <p:tag name="PLAYERLOGOHEIGHT" val="484"/>
  <p:tag name="PLAYERLOGOWIDTH" val="1237"/>
  <p:tag name="LAUNCHINNEWWINDOW" val="0"/>
  <p:tag name="LASTPUBLISHED" val="C:\Users\Brock.Rops\Documents\My Articulate Projects\AnatomyBlood\player.html"/>
  <p:tag name="ARTICULATE_PRESENTER_VERSION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9.5"/>
  <p:tag name="ANNOTATION_COUNT" val="0"/>
  <p:tag name="ARTICULATE_SLIDE_NAV" val="1"/>
  <p:tag name="ARTICULATE_SLIDE_GUID" val="74f2fafb-1a1e-4274-951a-b383ea1fac5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D6Krlx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Zw157p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myMjcwGn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8sfhzws9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fNs868h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QAFaaRPP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8y5GwBnU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9.5"/>
  <p:tag name="ANNOTATION_COUNT" val="0"/>
  <p:tag name="ARTICULATE_SLIDE_NAV" val="1"/>
  <p:tag name="ARTICULATE_SLIDE_GUID" val="74f2fafb-1a1e-4274-951a-b383ea1fac5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D6Krlx_files\slide0001_image001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128</Words>
  <Application>Microsoft Office PowerPoint</Application>
  <PresentationFormat>On-screen Show (4:3)</PresentationFormat>
  <Paragraphs>14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Muscular System Case Studies</vt:lpstr>
      <vt:lpstr>Muscular System Case Studies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Kemnitz, Jason J</dc:creator>
  <cp:lastModifiedBy>ITS</cp:lastModifiedBy>
  <cp:revision>124</cp:revision>
  <cp:lastPrinted>2011-08-01T18:07:00Z</cp:lastPrinted>
  <dcterms:created xsi:type="dcterms:W3CDTF">2011-05-31T14:41:55Z</dcterms:created>
  <dcterms:modified xsi:type="dcterms:W3CDTF">2012-02-09T15:29:07Z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AnatomyBlood</vt:lpwstr>
  </property>
  <property fmtid="{D5CDD505-2E9C-101B-9397-08002B2CF9AE}" pid="4" name="ArticulateGUID">
    <vt:lpwstr>FB50D588-0485-47FD-B43A-DC7D91B59477</vt:lpwstr>
  </property>
  <property fmtid="{D5CDD505-2E9C-101B-9397-08002B2CF9AE}" pid="5" name="ArticulateProjectFull">
    <vt:lpwstr>C:\Users\Brock.Rops\Desktop\HOTT Lesson Plans\Anatomy\CasestudiesMuscularsystem.ppta</vt:lpwstr>
  </property>
</Properties>
</file>