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7053263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8" autoAdjust="0"/>
    <p:restoredTop sz="94660"/>
  </p:normalViewPr>
  <p:slideViewPr>
    <p:cSldViewPr>
      <p:cViewPr varScale="1">
        <p:scale>
          <a:sx n="109" d="100"/>
          <a:sy n="10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6BC3B4-574B-4673-8A1A-32891327492F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94383A-465E-4BD5-8C3E-70524887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23F527-D035-4AAA-A9B9-03B492913D10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9347A4C-7B15-4849-AF32-2900D60D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667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" y="43434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8" y="160655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3048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871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58"/>
            <a:ext cx="9144000" cy="6949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sciencecases.lib.buffalo.edu/cs/collection/detail.asp?case_id=339&amp;id=339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sciencecases.lib.buffalo.edu/cs/collection/detail.asp?case_id=368&amp;id=368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Sports Medicine</a:t>
            </a:r>
            <a:br>
              <a:rPr lang="en-US" dirty="0" smtClean="0"/>
            </a:br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285" y="2667000"/>
            <a:ext cx="66627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links on the following pages will take you to relevant and rigorous case studies revolving around blood components. These case studies are problem-based case studies and are used to enhance your education by practical applications to real-life scenarios.</a:t>
            </a:r>
          </a:p>
          <a:p>
            <a:endParaRPr lang="en-US" sz="1600" dirty="0"/>
          </a:p>
          <a:p>
            <a:r>
              <a:rPr lang="en-US" sz="1600" dirty="0"/>
              <a:t>The mission of the </a:t>
            </a:r>
            <a:r>
              <a:rPr lang="en-US" sz="1600" b="1" u="sng" dirty="0"/>
              <a:t>National Center for Case Study Teaching in Science at the University at Buffalo </a:t>
            </a:r>
            <a:r>
              <a:rPr lang="en-US" sz="1600" dirty="0"/>
              <a:t>is to promote the development and dissemination of materials and practices for case teaching in the sciences.  The website provides access to an award-winning collection of peer-reviewed case studies. </a:t>
            </a:r>
          </a:p>
          <a:p>
            <a:endParaRPr lang="en-US" sz="1600" dirty="0"/>
          </a:p>
          <a:p>
            <a:r>
              <a:rPr lang="en-US" sz="1600" dirty="0"/>
              <a:t>In order to use the site and gain access to the answer key, you must apply for a login and password on the University of Buffalo site.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Sports Medicine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199" y="2819400"/>
            <a:ext cx="716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# 1: The link below will take you to an abstract of</a:t>
            </a:r>
          </a:p>
          <a:p>
            <a:r>
              <a:rPr lang="en-US" dirty="0" smtClean="0">
                <a:hlinkClick r:id="rId6"/>
              </a:rPr>
              <a:t>The Ice Hockey Injury - National Center for Case Study Teaching in Science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dirty="0" smtClean="0"/>
              <a:t>Download the case and complete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7296" y="4573726"/>
            <a:ext cx="716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# 2: The link below will take you to an abstract of</a:t>
            </a:r>
          </a:p>
          <a:p>
            <a:r>
              <a:rPr lang="en-US" dirty="0" smtClean="0">
                <a:hlinkClick r:id="rId7"/>
              </a:rPr>
              <a:t>Keeping up with the Joneses - National Center for Case Study Teaching in Science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dirty="0" smtClean="0"/>
              <a:t>Download the case and complete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00"/>
  <p:tag name="ARTICULATE_PROJECT_CHECK" val="0"/>
  <p:tag name="ART_ENCODE_TYPE" val="0"/>
  <p:tag name="ART_ENCODE_INDEX" val="1"/>
  <p:tag name="PUBLISH_TITLE" val="AnatomyBlood"/>
  <p:tag name="ARTICULATE_PUBLISH_PATH" val="C:\Users\Brock.Rops\Documents\My Articulate Projects"/>
  <p:tag name="ARTICULATE_LOGO" val="AHEC logo.jpg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PLAYERLOGOHEIGHT" val="484"/>
  <p:tag name="PLAYERLOGOWIDTH" val="1237"/>
  <p:tag name="LAUNCHINNEWWINDOW" val="0"/>
  <p:tag name="LASTPUBLISHED" val="C:\Users\Brock.Rops\Documents\My Articulate Projects\AnatomyBlood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Zw157p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myMjcwGn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sfhzws9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fNs868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QAFaaRPP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y5GwBnU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3320</TotalTime>
  <Words>171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Civic</vt:lpstr>
      <vt:lpstr>Sports Medicine Case Studies</vt:lpstr>
      <vt:lpstr>Sports Medicine Case Studies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Kemnitz, Jason J</dc:creator>
  <cp:lastModifiedBy>Reuman, Katie</cp:lastModifiedBy>
  <cp:revision>123</cp:revision>
  <cp:lastPrinted>2011-08-01T18:07:00Z</cp:lastPrinted>
  <dcterms:created xsi:type="dcterms:W3CDTF">2011-05-31T14:41:55Z</dcterms:created>
  <dcterms:modified xsi:type="dcterms:W3CDTF">2016-12-02T20:57:14Z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AnatomyBlood</vt:lpwstr>
  </property>
  <property fmtid="{D5CDD505-2E9C-101B-9397-08002B2CF9AE}" pid="4" name="ArticulateGUID">
    <vt:lpwstr>4A005674-57C3-44DC-86FE-07C437C15673</vt:lpwstr>
  </property>
  <property fmtid="{D5CDD505-2E9C-101B-9397-08002B2CF9AE}" pid="5" name="ArticulateProjectFull">
    <vt:lpwstr>C:\Users\Brock.Rops\Desktop\HOTT Lesson Plans\Anatomy\CasestudiesSportsmedicine.ppta</vt:lpwstr>
  </property>
</Properties>
</file>